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70B18-8597-41FF-ABD6-B5DF585009BC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267F2-302A-455E-B0D5-5AF9EA7A445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43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Los</a:t>
            </a:r>
            <a:r>
              <a:rPr lang="es-CL" baseline="0" dirty="0" smtClean="0"/>
              <a:t> primeros mapas de la tierra son claramente diferentes a los mapas que tenemos hoy en día. 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267F2-302A-455E-B0D5-5AF9EA7A4457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731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Pathfinder</a:t>
            </a:r>
            <a:r>
              <a:rPr lang="es-CL" dirty="0" smtClean="0"/>
              <a:t>, </a:t>
            </a:r>
            <a:r>
              <a:rPr lang="es-CL" dirty="0" err="1" smtClean="0"/>
              <a:t>Opportunity</a:t>
            </a:r>
            <a:r>
              <a:rPr lang="es-CL" dirty="0" smtClean="0"/>
              <a:t>, </a:t>
            </a:r>
            <a:r>
              <a:rPr lang="es-CL" dirty="0" err="1" smtClean="0"/>
              <a:t>Curiosity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1267F2-302A-455E-B0D5-5AF9EA7A4457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633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598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200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740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901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895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456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676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426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025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683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985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3897-628D-44DF-9261-9FB240C664FE}" type="datetimeFigureOut">
              <a:rPr lang="es-CL" smtClean="0"/>
              <a:t>24/04/2016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929FF-679D-4A6F-87AE-037F24EB2A2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155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/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endParaRPr lang="es-C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CC71Q - Introducción a la Minería de Datos</a:t>
            </a:r>
          </a:p>
          <a:p>
            <a:r>
              <a:rPr lang="es-CL" dirty="0" smtClean="0"/>
              <a:t>Gabriel De La Parra</a:t>
            </a:r>
          </a:p>
          <a:p>
            <a:r>
              <a:rPr lang="es-CL" dirty="0" smtClean="0"/>
              <a:t>25.Abril.2016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3729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5636"/>
          <a:stretch/>
        </p:blipFill>
        <p:spPr>
          <a:xfrm>
            <a:off x="0" y="-1"/>
            <a:ext cx="12201430" cy="6866021"/>
          </a:xfrm>
        </p:spPr>
      </p:pic>
    </p:spTree>
    <p:extLst>
      <p:ext uri="{BB962C8B-B14F-4D97-AF65-F5344CB8AC3E}">
        <p14:creationId xmlns:p14="http://schemas.microsoft.com/office/powerpoint/2010/main" val="73035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/>
          <a:stretch/>
        </p:blipFill>
        <p:spPr>
          <a:xfrm>
            <a:off x="409575" y="988839"/>
            <a:ext cx="2849089" cy="250210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3695700"/>
            <a:ext cx="2846471" cy="2846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9575" y="147603"/>
            <a:ext cx="9330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4000" dirty="0" err="1" smtClean="0"/>
              <a:t>Mars</a:t>
            </a:r>
            <a:r>
              <a:rPr lang="es-CL" sz="4000" dirty="0" smtClean="0"/>
              <a:t> Express </a:t>
            </a:r>
            <a:r>
              <a:rPr lang="es-CL" sz="4000" dirty="0" err="1" smtClean="0"/>
              <a:t>Orbiter</a:t>
            </a:r>
            <a:r>
              <a:rPr lang="es-CL" sz="4000" dirty="0" smtClean="0"/>
              <a:t>: Cartografía planetaria</a:t>
            </a:r>
            <a:endParaRPr lang="es-CL" sz="4000" dirty="0"/>
          </a:p>
        </p:txBody>
      </p:sp>
      <p:sp>
        <p:nvSpPr>
          <p:cNvPr id="9" name="Rectangle 8"/>
          <p:cNvSpPr/>
          <p:nvPr/>
        </p:nvSpPr>
        <p:spPr>
          <a:xfrm>
            <a:off x="3733087" y="1228788"/>
            <a:ext cx="815339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 err="1" smtClean="0"/>
              <a:t>Mission</a:t>
            </a:r>
            <a:r>
              <a:rPr lang="es-CL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Image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entire</a:t>
            </a:r>
            <a:r>
              <a:rPr lang="es-CL" dirty="0" smtClean="0"/>
              <a:t> </a:t>
            </a:r>
            <a:r>
              <a:rPr lang="es-CL" dirty="0" err="1" smtClean="0"/>
              <a:t>surface</a:t>
            </a:r>
            <a:r>
              <a:rPr lang="es-CL" dirty="0" smtClean="0"/>
              <a:t> at </a:t>
            </a:r>
            <a:r>
              <a:rPr lang="es-CL" dirty="0" err="1" smtClean="0"/>
              <a:t>high</a:t>
            </a:r>
            <a:r>
              <a:rPr lang="es-CL" dirty="0" smtClean="0"/>
              <a:t> </a:t>
            </a:r>
            <a:r>
              <a:rPr lang="es-CL" dirty="0" err="1" smtClean="0"/>
              <a:t>resolution</a:t>
            </a:r>
            <a:r>
              <a:rPr lang="es-CL" dirty="0" smtClean="0"/>
              <a:t> (10 metres/pixel) and </a:t>
            </a:r>
            <a:r>
              <a:rPr lang="es-CL" dirty="0" err="1" smtClean="0"/>
              <a:t>selected</a:t>
            </a:r>
            <a:r>
              <a:rPr lang="es-CL" dirty="0" smtClean="0"/>
              <a:t> </a:t>
            </a:r>
            <a:r>
              <a:rPr lang="es-CL" dirty="0" err="1" smtClean="0"/>
              <a:t>areas</a:t>
            </a:r>
            <a:r>
              <a:rPr lang="es-CL" dirty="0" smtClean="0"/>
              <a:t> at </a:t>
            </a:r>
            <a:r>
              <a:rPr lang="es-CL" dirty="0" err="1" smtClean="0"/>
              <a:t>super</a:t>
            </a:r>
            <a:r>
              <a:rPr lang="es-CL" dirty="0" smtClean="0"/>
              <a:t> </a:t>
            </a:r>
            <a:r>
              <a:rPr lang="es-CL" dirty="0" err="1" smtClean="0"/>
              <a:t>resolution</a:t>
            </a:r>
            <a:r>
              <a:rPr lang="es-CL" dirty="0" smtClean="0"/>
              <a:t> (2 metres/pixel);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Produce a </a:t>
            </a:r>
            <a:r>
              <a:rPr lang="es-CL" dirty="0" err="1" smtClean="0"/>
              <a:t>map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mineral </a:t>
            </a:r>
            <a:r>
              <a:rPr lang="es-CL" dirty="0" err="1" smtClean="0"/>
              <a:t>composition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surface</a:t>
            </a:r>
            <a:r>
              <a:rPr lang="es-CL" dirty="0" smtClean="0"/>
              <a:t> at 100 metre </a:t>
            </a:r>
            <a:r>
              <a:rPr lang="es-CL" dirty="0" err="1" smtClean="0"/>
              <a:t>resolution</a:t>
            </a:r>
            <a:r>
              <a:rPr lang="es-CL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M</a:t>
            </a:r>
            <a:r>
              <a:rPr lang="es-CL" dirty="0" err="1" smtClean="0"/>
              <a:t>ap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composition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atmosphere</a:t>
            </a:r>
            <a:r>
              <a:rPr lang="es-CL" dirty="0" smtClean="0"/>
              <a:t> and determine </a:t>
            </a:r>
            <a:r>
              <a:rPr lang="es-CL" dirty="0" err="1" smtClean="0"/>
              <a:t>its</a:t>
            </a:r>
            <a:r>
              <a:rPr lang="es-CL" dirty="0" smtClean="0"/>
              <a:t> global </a:t>
            </a:r>
            <a:r>
              <a:rPr lang="es-CL" dirty="0" err="1" smtClean="0"/>
              <a:t>circulation</a:t>
            </a:r>
            <a:r>
              <a:rPr lang="es-CL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dirty="0" smtClean="0"/>
              <a:t>etermine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structure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sub-</a:t>
            </a:r>
            <a:r>
              <a:rPr lang="es-CL" dirty="0" err="1" smtClean="0"/>
              <a:t>surface</a:t>
            </a:r>
            <a:r>
              <a:rPr lang="es-CL" dirty="0" smtClean="0"/>
              <a:t> to a </a:t>
            </a:r>
            <a:r>
              <a:rPr lang="es-CL" dirty="0" err="1" smtClean="0"/>
              <a:t>depth</a:t>
            </a:r>
            <a:r>
              <a:rPr lang="es-CL" dirty="0" smtClean="0"/>
              <a:t> of a </a:t>
            </a:r>
            <a:r>
              <a:rPr lang="es-CL" dirty="0" err="1" smtClean="0"/>
              <a:t>few</a:t>
            </a:r>
            <a:r>
              <a:rPr lang="es-CL" dirty="0" smtClean="0"/>
              <a:t> kilometres;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dirty="0" smtClean="0"/>
              <a:t>etermine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effect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atmosphere</a:t>
            </a:r>
            <a:r>
              <a:rPr lang="es-CL" dirty="0" smtClean="0"/>
              <a:t> </a:t>
            </a:r>
            <a:r>
              <a:rPr lang="es-CL" dirty="0" err="1" smtClean="0"/>
              <a:t>on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surface</a:t>
            </a:r>
            <a:r>
              <a:rPr lang="es-CL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dirty="0" smtClean="0"/>
              <a:t>etermine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interaction</a:t>
            </a:r>
            <a:r>
              <a:rPr lang="es-CL" dirty="0" smtClean="0"/>
              <a:t> of </a:t>
            </a:r>
            <a:r>
              <a:rPr lang="es-CL" dirty="0" err="1" smtClean="0"/>
              <a:t>the</a:t>
            </a:r>
            <a:r>
              <a:rPr lang="es-CL" dirty="0" smtClean="0"/>
              <a:t> </a:t>
            </a:r>
            <a:r>
              <a:rPr lang="es-CL" dirty="0" err="1" smtClean="0"/>
              <a:t>atmosphere</a:t>
            </a:r>
            <a:r>
              <a:rPr lang="es-CL" dirty="0" smtClean="0"/>
              <a:t> </a:t>
            </a:r>
            <a:r>
              <a:rPr lang="es-CL" dirty="0" err="1" smtClean="0"/>
              <a:t>with</a:t>
            </a:r>
            <a:r>
              <a:rPr lang="es-CL" dirty="0" smtClean="0"/>
              <a:t> </a:t>
            </a:r>
            <a:r>
              <a:rPr lang="es-CL" dirty="0" err="1" smtClean="0"/>
              <a:t>the</a:t>
            </a:r>
            <a:r>
              <a:rPr lang="es-CL" dirty="0" smtClean="0"/>
              <a:t> solar </a:t>
            </a:r>
            <a:r>
              <a:rPr lang="es-CL" dirty="0" err="1" smtClean="0"/>
              <a:t>wind</a:t>
            </a:r>
            <a:r>
              <a:rPr lang="es-CL" dirty="0" smtClean="0"/>
              <a:t>.</a:t>
            </a:r>
          </a:p>
          <a:p>
            <a:endParaRPr lang="es-CL" dirty="0"/>
          </a:p>
          <a:p>
            <a:r>
              <a:rPr lang="es-CL" b="1" dirty="0" smtClean="0"/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High </a:t>
            </a:r>
            <a:r>
              <a:rPr lang="es-CL" dirty="0" err="1" smtClean="0"/>
              <a:t>Resolution</a:t>
            </a:r>
            <a:r>
              <a:rPr lang="es-CL" dirty="0" smtClean="0"/>
              <a:t> </a:t>
            </a:r>
            <a:r>
              <a:rPr lang="es-CL" dirty="0" err="1" smtClean="0"/>
              <a:t>Stereo</a:t>
            </a:r>
            <a:r>
              <a:rPr lang="es-CL" dirty="0" smtClean="0"/>
              <a:t> Camera (HRSC);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Energetic</a:t>
            </a:r>
            <a:r>
              <a:rPr lang="es-CL" dirty="0" smtClean="0"/>
              <a:t> Neutral </a:t>
            </a:r>
            <a:r>
              <a:rPr lang="es-CL" dirty="0" err="1" smtClean="0"/>
              <a:t>Atoms</a:t>
            </a:r>
            <a:r>
              <a:rPr lang="es-CL" dirty="0" smtClean="0"/>
              <a:t> </a:t>
            </a:r>
            <a:r>
              <a:rPr lang="es-CL" dirty="0" err="1" smtClean="0"/>
              <a:t>Analyser</a:t>
            </a:r>
            <a:r>
              <a:rPr lang="es-CL" dirty="0" smtClean="0"/>
              <a:t> (ASPERA);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Sub-Surface </a:t>
            </a:r>
            <a:r>
              <a:rPr lang="es-CL" dirty="0" err="1" smtClean="0"/>
              <a:t>Sounding</a:t>
            </a:r>
            <a:r>
              <a:rPr lang="es-CL" dirty="0" smtClean="0"/>
              <a:t> Radar </a:t>
            </a:r>
            <a:r>
              <a:rPr lang="es-CL" dirty="0" err="1" smtClean="0"/>
              <a:t>Altimeter</a:t>
            </a:r>
            <a:r>
              <a:rPr lang="es-CL" dirty="0" smtClean="0"/>
              <a:t> (MARSIS);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Mars</a:t>
            </a:r>
            <a:r>
              <a:rPr lang="es-CL" dirty="0" smtClean="0"/>
              <a:t> Radio </a:t>
            </a:r>
            <a:r>
              <a:rPr lang="es-CL" dirty="0" err="1" smtClean="0"/>
              <a:t>Science</a:t>
            </a:r>
            <a:r>
              <a:rPr lang="es-CL" dirty="0" smtClean="0"/>
              <a:t> </a:t>
            </a:r>
            <a:r>
              <a:rPr lang="es-CL" dirty="0" err="1" smtClean="0"/>
              <a:t>Experiment</a:t>
            </a:r>
            <a:r>
              <a:rPr lang="es-CL" dirty="0" smtClean="0"/>
              <a:t> (</a:t>
            </a:r>
            <a:r>
              <a:rPr lang="es-CL" dirty="0" err="1" smtClean="0"/>
              <a:t>MaRS</a:t>
            </a:r>
            <a:r>
              <a:rPr lang="es-CL" dirty="0" smtClean="0"/>
              <a:t>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Ultraviolet</a:t>
            </a:r>
            <a:r>
              <a:rPr lang="es-CL" dirty="0" smtClean="0"/>
              <a:t> and </a:t>
            </a:r>
            <a:r>
              <a:rPr lang="es-CL" dirty="0" err="1" smtClean="0"/>
              <a:t>Infrared</a:t>
            </a:r>
            <a:r>
              <a:rPr lang="es-CL" dirty="0" smtClean="0"/>
              <a:t> </a:t>
            </a:r>
            <a:r>
              <a:rPr lang="es-CL" dirty="0" err="1" smtClean="0"/>
              <a:t>Atmospheric</a:t>
            </a:r>
            <a:r>
              <a:rPr lang="es-CL" dirty="0" smtClean="0"/>
              <a:t> </a:t>
            </a:r>
            <a:r>
              <a:rPr lang="es-CL" dirty="0" err="1" smtClean="0"/>
              <a:t>Spectrometer</a:t>
            </a:r>
            <a:r>
              <a:rPr lang="es-CL" dirty="0" smtClean="0"/>
              <a:t> (SPICAM);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 smtClean="0"/>
              <a:t>Planetary</a:t>
            </a:r>
            <a:r>
              <a:rPr lang="es-CL" dirty="0" smtClean="0"/>
              <a:t> Fourier </a:t>
            </a:r>
            <a:r>
              <a:rPr lang="es-CL" dirty="0" err="1" smtClean="0"/>
              <a:t>Spectrometer</a:t>
            </a:r>
            <a:r>
              <a:rPr lang="es-CL" dirty="0" smtClean="0"/>
              <a:t> (PFS);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smtClean="0"/>
              <a:t>Visible and Infra Red </a:t>
            </a:r>
            <a:r>
              <a:rPr lang="es-CL" dirty="0" err="1" smtClean="0"/>
              <a:t>Mineralogical</a:t>
            </a:r>
            <a:r>
              <a:rPr lang="es-CL" dirty="0" smtClean="0"/>
              <a:t> </a:t>
            </a:r>
            <a:r>
              <a:rPr lang="es-CL" dirty="0" err="1" smtClean="0"/>
              <a:t>Mapping</a:t>
            </a:r>
            <a:r>
              <a:rPr lang="es-CL" dirty="0" smtClean="0"/>
              <a:t> </a:t>
            </a:r>
            <a:r>
              <a:rPr lang="es-CL" dirty="0" err="1" smtClean="0"/>
              <a:t>Spectrometer</a:t>
            </a:r>
            <a:r>
              <a:rPr lang="es-CL" dirty="0" smtClean="0"/>
              <a:t> (OMEGA); </a:t>
            </a:r>
          </a:p>
        </p:txBody>
      </p:sp>
    </p:spTree>
    <p:extLst>
      <p:ext uri="{BB962C8B-B14F-4D97-AF65-F5344CB8AC3E}">
        <p14:creationId xmlns:p14="http://schemas.microsoft.com/office/powerpoint/2010/main" val="30987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54"/>
          <a:stretch/>
        </p:blipFill>
        <p:spPr>
          <a:xfrm rot="16200000">
            <a:off x="-1990724" y="1990723"/>
            <a:ext cx="6858000" cy="287654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5" b="13968"/>
          <a:stretch/>
        </p:blipFill>
        <p:spPr>
          <a:xfrm rot="16200000">
            <a:off x="4202835" y="1992069"/>
            <a:ext cx="6858001" cy="2873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35370"/>
          <a:stretch/>
        </p:blipFill>
        <p:spPr>
          <a:xfrm rot="16200000">
            <a:off x="7305042" y="1971036"/>
            <a:ext cx="6857997" cy="29159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4"/>
          <a:stretch/>
        </p:blipFill>
        <p:spPr>
          <a:xfrm rot="16200000">
            <a:off x="1116581" y="1986991"/>
            <a:ext cx="6858000" cy="288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18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 b="5735"/>
          <a:stretch/>
        </p:blipFill>
        <p:spPr>
          <a:xfrm>
            <a:off x="1" y="-16042"/>
            <a:ext cx="12192000" cy="6882063"/>
          </a:xfrm>
        </p:spPr>
      </p:pic>
    </p:spTree>
    <p:extLst>
      <p:ext uri="{BB962C8B-B14F-4D97-AF65-F5344CB8AC3E}">
        <p14:creationId xmlns:p14="http://schemas.microsoft.com/office/powerpoint/2010/main" val="140072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L" sz="4900" dirty="0" err="1" smtClean="0"/>
              <a:t>Mars</a:t>
            </a:r>
            <a:r>
              <a:rPr lang="es-CL" sz="4900" dirty="0" smtClean="0"/>
              <a:t> Express </a:t>
            </a:r>
            <a:r>
              <a:rPr lang="es-CL" sz="4900" dirty="0" err="1" smtClean="0"/>
              <a:t>Power</a:t>
            </a:r>
            <a:r>
              <a:rPr lang="es-CL" sz="4900" dirty="0" smtClean="0"/>
              <a:t> </a:t>
            </a:r>
            <a:r>
              <a:rPr lang="es-CL" sz="4900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Problema: </a:t>
            </a:r>
            <a:r>
              <a:rPr lang="es-CL" sz="3600" dirty="0" smtClean="0"/>
              <a:t>Predicción del consumo energético del satélite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8" y="2265637"/>
            <a:ext cx="4216205" cy="36300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17" y="2265637"/>
            <a:ext cx="5810792" cy="1660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37" y="3848274"/>
            <a:ext cx="6992982" cy="1997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5966819"/>
            <a:ext cx="3177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/>
              <a:t>Consumo: 1 año, Suma circuitos</a:t>
            </a:r>
            <a:endParaRPr lang="es-CL" dirty="0"/>
          </a:p>
        </p:txBody>
      </p:sp>
      <p:sp>
        <p:nvSpPr>
          <p:cNvPr id="8" name="Rectangle 7"/>
          <p:cNvSpPr/>
          <p:nvPr/>
        </p:nvSpPr>
        <p:spPr>
          <a:xfrm>
            <a:off x="6871868" y="5966819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/>
              <a:t>Consumo [1:500]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784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Datos: Estado, Eventos</a:t>
            </a:r>
            <a:endParaRPr lang="es-CL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416797"/>
              </p:ext>
            </p:extLst>
          </p:nvPr>
        </p:nvGraphicFramePr>
        <p:xfrm>
          <a:off x="295275" y="1843094"/>
          <a:ext cx="3067050" cy="400365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58128"/>
                <a:gridCol w="1508922"/>
              </a:tblGrid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ut_ms</a:t>
                      </a:r>
                      <a:endParaRPr lang="es-CL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subsystem</a:t>
                      </a:r>
                      <a:endParaRPr lang="es-CL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1,219,363,211,000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AXXX301A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1,219,364,909,000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AAAAF20C1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1,219,364,914,000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AAAAF57A1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1,219,364,919,000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AAAAF23G1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1,219,364,924,000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AAAAF60A1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1,219,365,615,000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AXXX305A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1,219,366,035,000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AXXX380A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1,219,366,635,000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ASEQ4200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1,219,367,381,000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ATTTF301E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1,219,369,061,000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ATTTF310A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1,219,369,181,000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APSF01A2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1,219,369,301,000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APSF02A1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1,219,369,306,000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APSF89A1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1,219,369,311,000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APSF40A1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1,219,369,316,000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APSF31A1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1,219,369,481,000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APSF23B1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1,219,369,486,000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APSF33A1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1,219,369,491,000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APSF28A1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1,219,369,496,000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APSF28A1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1,219,369,501,000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APSF28A1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0" marR="7770" marT="77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84196" y="5999150"/>
            <a:ext cx="2489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smtClean="0"/>
              <a:t>Data </a:t>
            </a:r>
            <a:r>
              <a:rPr lang="es-CL" dirty="0" err="1" smtClean="0"/>
              <a:t>Mission</a:t>
            </a:r>
            <a:r>
              <a:rPr lang="es-CL" dirty="0" smtClean="0"/>
              <a:t> </a:t>
            </a:r>
            <a:r>
              <a:rPr lang="es-CL" dirty="0" err="1" smtClean="0"/>
              <a:t>Operations</a:t>
            </a:r>
            <a:endParaRPr lang="es-CL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119581"/>
              </p:ext>
            </p:extLst>
          </p:nvPr>
        </p:nvGraphicFramePr>
        <p:xfrm>
          <a:off x="3676650" y="1847863"/>
          <a:ext cx="8286749" cy="401593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44851"/>
                <a:gridCol w="6741898"/>
              </a:tblGrid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ut_ms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err="1">
                          <a:effectLst/>
                        </a:rPr>
                        <a:t>description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1,219,364,253,000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MLG_LOS_05_/_RTLT_02373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1,219,364,356,000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NNO_AOS_00_/_RTLT_02373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1,219,365,058,000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MLG_LOS_02_/_RTLT_02373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1,219,365,755,000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NNO_AOS_05_/_RTLT_02373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1,219,367,159,000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NNO_AOS_10_/_RTLT_02374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1,219,368,640,000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4000_KM_DESCEND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1,219,369,280,000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MRB_/_RANGE_06000KM_START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1,219,369,855,000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OCC_MARS_200KM_START_/_RA_181.68_/_DE_-00.08_/_OMP_(296.35,-46.48)_/_SZA_077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1,219,369,949,000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OCC_MARS_START_/_RA_181.69_/_DE_-00.08_/_OMP_(299.32,-43.44)_/_SZA_076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1,219,369,956,000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2000_KM_DESCEND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1,219,370,016,000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MRB_AOS_00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1,219,370,500,000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>
                          <a:effectLst/>
                        </a:rPr>
                        <a:t>1200_KM_DESCEND</a:t>
                      </a:r>
                      <a:endParaRPr lang="es-C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 smtClean="0">
                          <a:effectLst/>
                        </a:rPr>
                        <a:t>1,219,370,632,000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u="none" strike="noStrike" dirty="0">
                          <a:effectLst/>
                        </a:rPr>
                        <a:t>MRB_AOS_10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4" marR="4704" marT="470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1,219,370,819,000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800_KM_DESCEND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1,219,370,902,000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MAR_PENUMBRA_START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1,219,370,986,000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MAR_UMBRA_START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1,219,371,075,000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MAR_UMBRA_END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1,219,371,094,000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MRB_LOS_10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1,219,371,152,000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MAR_PENUMBRA_END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065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1,219,371,317,000 </a:t>
                      </a:r>
                      <a:endParaRPr lang="es-C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MRB_LOS_00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985120" y="5988025"/>
            <a:ext cx="139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err="1" smtClean="0"/>
              <a:t>Other</a:t>
            </a:r>
            <a:r>
              <a:rPr lang="es-CL" dirty="0" smtClean="0"/>
              <a:t> </a:t>
            </a:r>
            <a:r>
              <a:rPr lang="es-CL" dirty="0" err="1" smtClean="0"/>
              <a:t>Events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239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Datos: Sol</a:t>
            </a:r>
            <a:endParaRPr lang="es-CL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33" y="2611327"/>
            <a:ext cx="4307308" cy="296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988118"/>
            <a:ext cx="7372350" cy="2106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363359"/>
            <a:ext cx="7372350" cy="2106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029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L" dirty="0" smtClean="0"/>
              <a:t>Metodología: </a:t>
            </a:r>
          </a:p>
          <a:p>
            <a:pPr lvl="1"/>
            <a:r>
              <a:rPr lang="es-CL" dirty="0" err="1" smtClean="0"/>
              <a:t>Continuous</a:t>
            </a:r>
            <a:r>
              <a:rPr lang="es-CL" dirty="0" smtClean="0"/>
              <a:t> </a:t>
            </a:r>
            <a:r>
              <a:rPr lang="es-CL" dirty="0" err="1" smtClean="0"/>
              <a:t>values</a:t>
            </a:r>
            <a:r>
              <a:rPr lang="es-CL" dirty="0" smtClean="0"/>
              <a:t> </a:t>
            </a:r>
            <a:r>
              <a:rPr lang="es-CL" dirty="0" err="1" smtClean="0"/>
              <a:t>prediction</a:t>
            </a:r>
            <a:r>
              <a:rPr lang="es-CL" dirty="0" smtClean="0"/>
              <a:t>: </a:t>
            </a:r>
            <a:r>
              <a:rPr lang="es-CL" dirty="0" err="1" smtClean="0"/>
              <a:t>Regression</a:t>
            </a:r>
            <a:endParaRPr lang="es-CL" dirty="0" smtClean="0"/>
          </a:p>
          <a:p>
            <a:r>
              <a:rPr lang="es-CL" dirty="0" smtClean="0"/>
              <a:t>Pre-procesamiento de los datos: </a:t>
            </a:r>
          </a:p>
          <a:p>
            <a:pPr lvl="1"/>
            <a:r>
              <a:rPr lang="es-CL" dirty="0" smtClean="0"/>
              <a:t>Identificar y transformar comandos ON/OFF de pulsos a zonas</a:t>
            </a:r>
          </a:p>
          <a:p>
            <a:pPr lvl="1"/>
            <a:r>
              <a:rPr lang="es-CL" dirty="0" smtClean="0"/>
              <a:t>Eliminar ruido de mediciones</a:t>
            </a:r>
          </a:p>
          <a:p>
            <a:pPr lvl="1"/>
            <a:r>
              <a:rPr lang="es-CL" dirty="0" smtClean="0"/>
              <a:t>Alinear comandos con tiempos más cercanos</a:t>
            </a:r>
          </a:p>
          <a:p>
            <a:pPr lvl="1"/>
            <a:r>
              <a:rPr lang="es-CL" dirty="0" smtClean="0"/>
              <a:t>Agregar características: Crecimiento, Varianza</a:t>
            </a:r>
          </a:p>
          <a:p>
            <a:r>
              <a:rPr lang="es-CL" dirty="0" smtClean="0"/>
              <a:t>Asociación: </a:t>
            </a:r>
          </a:p>
          <a:p>
            <a:pPr lvl="1"/>
            <a:r>
              <a:rPr lang="es-CL" dirty="0" smtClean="0"/>
              <a:t>Buscar correlaciones entre circuitos y comandos</a:t>
            </a:r>
          </a:p>
          <a:p>
            <a:r>
              <a:rPr lang="es-CL" dirty="0" smtClean="0"/>
              <a:t>Procesamiento:</a:t>
            </a:r>
          </a:p>
          <a:p>
            <a:pPr lvl="1"/>
            <a:r>
              <a:rPr lang="es-CL" dirty="0" smtClean="0"/>
              <a:t>Entrenamiento por circuitos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L" dirty="0" err="1" smtClean="0"/>
              <a:t>Mars</a:t>
            </a:r>
            <a:r>
              <a:rPr lang="es-CL" dirty="0" smtClean="0"/>
              <a:t> Express </a:t>
            </a:r>
            <a:r>
              <a:rPr lang="es-CL" dirty="0" err="1" smtClean="0"/>
              <a:t>Power</a:t>
            </a:r>
            <a:r>
              <a:rPr lang="es-CL" dirty="0" smtClean="0"/>
              <a:t> </a:t>
            </a:r>
            <a:r>
              <a:rPr lang="es-CL" dirty="0" err="1" smtClean="0"/>
              <a:t>Challenge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sz="3600" dirty="0" smtClean="0"/>
              <a:t>Metodología propuesta</a:t>
            </a:r>
            <a:endParaRPr lang="es-CL" sz="3600" dirty="0"/>
          </a:p>
        </p:txBody>
      </p:sp>
    </p:spTree>
    <p:extLst>
      <p:ext uri="{BB962C8B-B14F-4D97-AF65-F5344CB8AC3E}">
        <p14:creationId xmlns:p14="http://schemas.microsoft.com/office/powerpoint/2010/main" val="274391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393</Words>
  <Application>Microsoft Office PowerPoint</Application>
  <PresentationFormat>Widescreen</PresentationFormat>
  <Paragraphs>128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Mars Express Power Challenge</vt:lpstr>
      <vt:lpstr>PowerPoint Presentation</vt:lpstr>
      <vt:lpstr>PowerPoint Presentation</vt:lpstr>
      <vt:lpstr>PowerPoint Presentation</vt:lpstr>
      <vt:lpstr>PowerPoint Presentation</vt:lpstr>
      <vt:lpstr>Mars Express Power Challenge Problema: Predicción del consumo energético del satélite</vt:lpstr>
      <vt:lpstr>Mars Express Power Challenge Datos: Estado, Eventos</vt:lpstr>
      <vt:lpstr>Mars Express Power Challenge Datos: Sol</vt:lpstr>
      <vt:lpstr>Mars Express Power Challenge Metodología propuesta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de la Parra</dc:creator>
  <cp:lastModifiedBy>Gabriel de la Parra</cp:lastModifiedBy>
  <cp:revision>11</cp:revision>
  <dcterms:created xsi:type="dcterms:W3CDTF">2016-04-24T06:05:00Z</dcterms:created>
  <dcterms:modified xsi:type="dcterms:W3CDTF">2016-04-24T08:16:25Z</dcterms:modified>
</cp:coreProperties>
</file>